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10"/>
    <p:restoredTop sz="97350"/>
  </p:normalViewPr>
  <p:slideViewPr>
    <p:cSldViewPr snapToGrid="0" snapToObjects="1">
      <p:cViewPr varScale="1">
        <p:scale>
          <a:sx n="155" d="100"/>
          <a:sy n="155" d="100"/>
        </p:scale>
        <p:origin x="19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E3664-2A3B-A343-ABF6-9C5FC9F4D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604F4D-B0CE-1D4D-A046-8EC2A47E96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0D157-7214-4140-917B-9DC6ABBAE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F4F27-09E6-E042-8ECC-AA3342657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CECB7-85B8-5646-9DC7-ADF7860D3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10800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26972-F228-554A-B475-EDFCB5A46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1566D6-3346-A849-8A1E-945D28C45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E3EBEC-A103-9142-8511-1FF9CDC60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9AB9DE-5A1F-3847-B113-5A1B87CD3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F8F73-8698-BE4F-8E7B-884BFD5C8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738625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A195C5-5908-BC45-B511-3E27EEAB5C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BF65F-84BF-D64D-8A06-6FC6B2285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A6DA1-2623-9E46-9413-A34A09E4F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4454D5-0713-1D41-82DB-EADEE1DAB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4D3C3-C546-3E49-9EC3-7EBECAEE8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4831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63821-6805-6B45-BE7A-E9636E404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7622B-B66F-694D-9A2D-77067DF09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CF501-EC87-0840-B28B-1D9911DE4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927C4-87C2-034D-A6F4-21E2FFFDE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062EC-74D0-5548-B571-DEEE5F0BC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008086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ED47E-9574-F844-8ED7-CBB0E9372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66E2E5-911D-F844-B540-96CE70AFA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B1DA9E-D976-4142-9AC6-2EB91C36B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294A5-21B3-E84A-9BC5-64DF59B08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B12F0-B4DB-B94F-B58D-FD2375F0A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197000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48E8D-8D0A-F245-A6DA-0F7CB5D8C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A5872-961E-1C4E-A3C5-153CBB7BBE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FFB9A8-E061-AA4A-8422-111CBA8865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BB7401-3746-654C-89D4-5A34F640D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FE3A81-BF33-B04E-968F-18F1ADA70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88C623-E062-7A49-89AE-50B17F169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110595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82348-BE53-6A46-BDA6-EE83EBC2C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B0390-093D-2443-99B9-F1DE2F3CF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E32937-15A2-D548-BCC1-73D5B19B66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E735D4-1D16-D340-BAB0-552035CF60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22858B-24DC-3C43-A522-FCE86CE539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3FAC4F-41F7-6B4F-A135-EAF608DAF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5AABEF-C459-6141-B4B3-93359D906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D567E7-A483-7C4C-ACD4-CCEC9155F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581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2064D-7C9A-8046-B86B-295476D02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1AE9A0-BBDE-BD40-9220-D756DB84A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53C89A-69A9-C043-88AA-32F4C6D4A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DD9FBF-A39C-304F-8929-1983E142C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19205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02FE09-59C9-DA42-B99E-D38B8BDD2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15F0D6-431E-384D-B67C-81FE174A6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D087F7-F3C3-7C43-B268-0DA948873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765493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9CAEA-6EAA-0947-BD69-8BC38535F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9F187-B871-164C-AF65-CDB68C626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7F64BC-17B4-6843-9BBE-78809752E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47BD8D-168E-C949-BB1B-F2189E674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92786-60A3-F043-AAD1-E8F70106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C4480E-9077-ED44-95ED-8443366EB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777451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D4D60-2F12-BA43-9DE1-71CE6B743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92DB3F-CDDC-AB43-9DB9-9E9EFC06EF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123EA0-5279-CA42-82E2-BA4191F53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06CCD-9BF4-6D42-8EC6-DF6FEF8B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C9813-C2F5-BC49-8F0C-FD7FA4100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1365AC-DFDD-EC43-ABB1-5F16C1AEA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758337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7E3756-6E2C-D24F-A1C0-D3A743E90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1E51B-554C-5D4A-A2CF-626C3D2BA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B35CF-7BDE-C14D-A7B3-501C324254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6CCA9-1CE3-0042-AC10-86B27159F84A}" type="datetimeFigureOut">
              <a:rPr lang="en-TW" smtClean="0"/>
              <a:t>2020/6/14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1E959-B35C-4249-8FF9-6CFDCF8EEC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C8145-4344-B44A-82BA-044208C5CC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71461-CFCD-BB4B-A81D-B5509DF872C9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761388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D11DB-0E82-494B-B9AF-A2585BA47B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3509963"/>
          </a:xfrm>
        </p:spPr>
        <p:txBody>
          <a:bodyPr>
            <a:noAutofit/>
          </a:bodyPr>
          <a:lstStyle/>
          <a:p>
            <a:r>
              <a:rPr lang="en-TW" sz="9600" dirty="0">
                <a:latin typeface="PingFang TC" panose="020B0400000000000000" pitchFamily="34" charset="-120"/>
                <a:ea typeface="PingFang TC" panose="020B0400000000000000" pitchFamily="34" charset="-120"/>
              </a:rPr>
              <a:t>AR Final Project </a:t>
            </a:r>
            <a:br>
              <a:rPr lang="en-TW" sz="9600" dirty="0">
                <a:latin typeface="PingFang TC" panose="020B0400000000000000" pitchFamily="34" charset="-120"/>
                <a:ea typeface="PingFang TC" panose="020B0400000000000000" pitchFamily="34" charset="-120"/>
              </a:rPr>
            </a:br>
            <a:r>
              <a:rPr lang="en-US" sz="9600" dirty="0">
                <a:latin typeface="PingFang TC" panose="020B0400000000000000" pitchFamily="34" charset="-120"/>
                <a:ea typeface="PingFang TC" panose="020B0400000000000000" pitchFamily="34" charset="-120"/>
              </a:rPr>
              <a:t>7</a:t>
            </a:r>
            <a:r>
              <a:rPr lang="en-US" sz="9600" baseline="30000" dirty="0">
                <a:latin typeface="PingFang TC" panose="020B0400000000000000" pitchFamily="34" charset="-120"/>
                <a:ea typeface="PingFang TC" panose="020B0400000000000000" pitchFamily="34" charset="-120"/>
              </a:rPr>
              <a:t>th</a:t>
            </a:r>
            <a:r>
              <a:rPr lang="zh-TW" altLang="en-US" sz="9600" dirty="0">
                <a:latin typeface="PingFang TC" panose="020B0400000000000000" pitchFamily="34" charset="-120"/>
                <a:ea typeface="PingFang TC" panose="020B0400000000000000" pitchFamily="34" charset="-120"/>
              </a:rPr>
              <a:t>組</a:t>
            </a:r>
            <a:endParaRPr lang="en-TW" sz="96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CB0D79-7B9A-AF42-A0A1-FD3D040144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2553" y="3602037"/>
            <a:ext cx="10126894" cy="3255963"/>
          </a:xfrm>
        </p:spPr>
        <p:txBody>
          <a:bodyPr>
            <a:normAutofit/>
          </a:bodyPr>
          <a:lstStyle/>
          <a:p>
            <a:r>
              <a:rPr lang="zh-TW" altLang="en-TW" sz="8800" dirty="0">
                <a:latin typeface="PingFang TC" panose="020B0400000000000000" pitchFamily="34" charset="-120"/>
                <a:ea typeface="PingFang TC" panose="020B0400000000000000" pitchFamily="34" charset="-120"/>
              </a:rPr>
              <a:t>張博堯</a:t>
            </a:r>
            <a:endParaRPr lang="en-US" altLang="zh-TW" sz="88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r>
              <a:rPr lang="zh-TW" altLang="en-US" sz="8800" dirty="0">
                <a:latin typeface="PingFang TC" panose="020B0400000000000000" pitchFamily="34" charset="-120"/>
                <a:ea typeface="PingFang TC" panose="020B0400000000000000" pitchFamily="34" charset="-120"/>
              </a:rPr>
              <a:t>張哲誠</a:t>
            </a:r>
            <a:endParaRPr lang="en-US" altLang="zh-TW" sz="8800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中央資工大四</a:t>
            </a:r>
            <a:endParaRPr lang="en-US" altLang="zh-TW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6178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97AD5-2D5E-B240-840C-8A44D9A74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TW" dirty="0">
                <a:latin typeface="PingFang TC" panose="020B0400000000000000" pitchFamily="34" charset="-120"/>
                <a:ea typeface="PingFang TC" panose="020B0400000000000000" pitchFamily="34" charset="-120"/>
              </a:rPr>
              <a:t>理念</a:t>
            </a:r>
            <a:endParaRPr lang="en-TW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407CE-6C6C-C746-A947-664A3EA59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重現</a:t>
            </a:r>
            <a:r>
              <a:rPr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Star Wars</a:t>
            </a:r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中知名片段</a:t>
            </a:r>
            <a:endParaRPr lang="en-US" altLang="zh-TW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顯示</a:t>
            </a:r>
            <a:r>
              <a:rPr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Chancellor Palpatine (among other things)</a:t>
            </a:r>
          </a:p>
          <a:p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播放</a:t>
            </a:r>
            <a:r>
              <a:rPr lang="en-US" altLang="zh-TW" dirty="0">
                <a:latin typeface="PingFang TC" panose="020B0400000000000000" pitchFamily="34" charset="-120"/>
                <a:ea typeface="PingFang TC" panose="020B0400000000000000" pitchFamily="34" charset="-120"/>
              </a:rPr>
              <a:t> ”The time has come. Execute order 66.”</a:t>
            </a:r>
          </a:p>
          <a:p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發現需要找表面有文字的東西</a:t>
            </a:r>
            <a:r>
              <a:rPr lang="zh-TW" altLang="en-TW" dirty="0">
                <a:latin typeface="PingFang TC" panose="020B0400000000000000" pitchFamily="34" charset="-120"/>
                <a:ea typeface="PingFang TC" panose="020B0400000000000000" pitchFamily="34" charset="-120"/>
              </a:rPr>
              <a:t>才能</a:t>
            </a:r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識別</a:t>
            </a:r>
            <a:endParaRPr lang="en-US" altLang="zh-TW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  <a:p>
            <a:r>
              <a:rPr lang="zh-TW" altLang="en-TW" dirty="0">
                <a:latin typeface="PingFang TC" panose="020B0400000000000000" pitchFamily="34" charset="-120"/>
                <a:ea typeface="PingFang TC" panose="020B0400000000000000" pitchFamily="34" charset="-120"/>
              </a:rPr>
              <a:t>下頁</a:t>
            </a:r>
            <a:r>
              <a:rPr lang="zh-TW" altLang="en-US" dirty="0">
                <a:latin typeface="PingFang TC" panose="020B0400000000000000" pitchFamily="34" charset="-120"/>
                <a:ea typeface="PingFang TC" panose="020B0400000000000000" pitchFamily="34" charset="-120"/>
              </a:rPr>
              <a:t>有影片</a:t>
            </a:r>
            <a:endParaRPr lang="en-US" altLang="zh-TW" dirty="0">
              <a:latin typeface="PingFang TC" panose="020B0400000000000000" pitchFamily="34" charset="-120"/>
              <a:ea typeface="PingFang TC" panose="020B0400000000000000" pitchFamily="34" charset="-12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7C91D3-5EEF-A049-A273-5EA5740FF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74110">
            <a:off x="5191715" y="3380521"/>
            <a:ext cx="6833658" cy="40233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CD1B07-E592-2949-9DEB-5DC847FFA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87257">
            <a:off x="7691877" y="4437969"/>
            <a:ext cx="2425115" cy="206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670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BECAF-3876-8E42-ADE1-5B408EBF1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7" name="IMG_1247_B7bK7J.mp4" descr="IMG_1247_B7bK7J.mp4">
            <a:hlinkClick r:id="" action="ppaction://media"/>
            <a:extLst>
              <a:ext uri="{FF2B5EF4-FFF2-40B4-BE49-F238E27FC236}">
                <a16:creationId xmlns:a16="http://schemas.microsoft.com/office/drawing/2014/main" id="{ED0759F6-2BA2-C940-B197-BC0402CEBC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  <p:pic>
        <p:nvPicPr>
          <p:cNvPr id="10" name="Content Placeholder 7">
            <a:extLst>
              <a:ext uri="{FF2B5EF4-FFF2-40B4-BE49-F238E27FC236}">
                <a16:creationId xmlns:a16="http://schemas.microsoft.com/office/drawing/2014/main" id="{328EB4E1-954F-4F43-8098-7C60E00901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3464"/>
            <a:ext cx="5685381" cy="2404984"/>
          </a:xfrm>
          <a:prstGeom prst="rect">
            <a:avLst/>
          </a:prstGeom>
          <a:effectLst/>
          <a:scene3d>
            <a:camera prst="orthographicFront"/>
            <a:lightRig rig="threePt" dir="t"/>
          </a:scene3d>
          <a:sp3d>
            <a:bevelT w="139700" h="139700" prst="divot"/>
            <a:bevelB w="139700" h="139700" prst="divot"/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B55F02-D6FA-3848-A787-0EADD4B83F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412" y="106543"/>
            <a:ext cx="2686591" cy="111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140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7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56</Words>
  <Application>Microsoft Macintosh PowerPoint</Application>
  <PresentationFormat>Widescreen</PresentationFormat>
  <Paragraphs>10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PingFang TC</vt:lpstr>
      <vt:lpstr>Arial</vt:lpstr>
      <vt:lpstr>Calibri</vt:lpstr>
      <vt:lpstr>Calibri Light</vt:lpstr>
      <vt:lpstr>Office Theme</vt:lpstr>
      <vt:lpstr>AR Final Project  7th組</vt:lpstr>
      <vt:lpstr>理念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 Final Project</dc:title>
  <dc:creator>Microsoft Office User</dc:creator>
  <cp:lastModifiedBy>Microsoft Office User</cp:lastModifiedBy>
  <cp:revision>15</cp:revision>
  <dcterms:created xsi:type="dcterms:W3CDTF">2020-06-14T14:11:01Z</dcterms:created>
  <dcterms:modified xsi:type="dcterms:W3CDTF">2020-06-14T15:19:31Z</dcterms:modified>
</cp:coreProperties>
</file>

<file path=docProps/thumbnail.jpeg>
</file>